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1" r:id="rId4"/>
    <p:sldId id="1147" r:id="rId5"/>
    <p:sldId id="1148" r:id="rId6"/>
    <p:sldId id="1149" r:id="rId7"/>
    <p:sldId id="1150" r:id="rId8"/>
    <p:sldId id="1142" r:id="rId9"/>
    <p:sldId id="1151" r:id="rId10"/>
    <p:sldId id="1152" r:id="rId11"/>
    <p:sldId id="1153" r:id="rId12"/>
    <p:sldId id="1154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3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考查动名词。句意：有时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可能在一起做了些事情后会变成密友。句子中的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后需使用动名词形式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表示在做完某事后。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47733" y="2472718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doing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48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3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始终要记住不要与搭子过于亲近。表转折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句子结构完整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However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作句首连接副词。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95006" y="3032194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However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84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3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考查名词。句意：安全和健康最重要。与前面的名词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Safety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“health”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70870" y="3590195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757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628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主要介绍了当下中国年轻人中流行的一种新的社交方式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192" y="1340768"/>
            <a:ext cx="11162029" cy="123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5043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这个词来自上海方言。文章提到的是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这个特定的词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它指的是一种社交趋势。由于是特指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应该使用定冠词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7342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more and more popular with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”comes from the Shanghai dialect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 talk about card-playing friends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take part in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03318" y="1777883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考查动词时态。句意：几年前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人们最初用它来指代一起打牌的朋友。句子描述的是过去的行为或动作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few years ago”,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324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more and more popular with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”comes from the Shanghai dialect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 talk about card-playing friends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take part in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31311" y="1941276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914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考查名词。句意：现在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它指的是一起参加某些活动的伙伴。文中提到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some,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参加一些活动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因此应该使用复数形式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“activities”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324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more and more popular with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”comes from the Shanghai dialect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 talk about card-playing friends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take part in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24945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activities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171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使他们的社交生活变得更容易且更舒适。这里需要填比较级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“easier”,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comfortable”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保持一致。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324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more and more popular with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”comes from the Shanghai dialect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 talk about card-playing friends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take part in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35166" y="3560065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easier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372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考查介词。句意：搭子不需要因为不同的兴趣和爱好而迁就别人。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of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后面加名词表示原因。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324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more and more popular with young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”comes from the Shanghai dialect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 talk about card-playing friends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take part in some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because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11430" y="411666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090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36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考查连词。句意：虽然很多人喜欢搭子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但它也有一些危险。根据上下文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此空需填一个表示转折关系的连词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,Although/Though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用于引导让步状语从句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表示对比和转折。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792165"/>
            <a:ext cx="2529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Although/Though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36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考查固定搭配。句意：所以如果你也想要一个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一定要在公共场所见面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比如在公园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并告诉你的父母你在哪里。此处句子中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“want”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后面应接动词不定式（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07174" y="1401821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have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479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657</Words>
  <Application>Microsoft Office PowerPoint</Application>
  <PresentationFormat>自定义</PresentationFormat>
  <Paragraphs>34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2025-09-16T13:22:31Z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